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666" r:id="rId2"/>
    <p:sldId id="791" r:id="rId3"/>
    <p:sldId id="790" r:id="rId4"/>
    <p:sldId id="725" r:id="rId5"/>
    <p:sldId id="792" r:id="rId6"/>
    <p:sldId id="794" r:id="rId7"/>
    <p:sldId id="796" r:id="rId8"/>
    <p:sldId id="795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C63CF6-CF48-DE98-C83E-2553FB0A9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3A8E27E-B32B-B260-0851-341DCDEF8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CE3416-FC8F-9FCF-CDFE-C90DE2C7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68E-DCD0-4223-AA37-CF1383BA8C1C}" type="datetimeFigureOut">
              <a:rPr lang="sv-SE" smtClean="0"/>
              <a:t>2025-03-05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EB18A3D-8951-0A14-B98F-9C7865E17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567890-EB53-4177-C4C6-FBACDB14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A022-F4B4-4A49-966E-5770AA5463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2081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C3839F-FF0C-3564-32B5-49FB5EE2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10B741C-CA61-7B22-ECCF-3085F20C8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BBD9293-3877-EF25-09E6-1DF09AB1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68E-DCD0-4223-AA37-CF1383BA8C1C}" type="datetimeFigureOut">
              <a:rPr lang="sv-SE" smtClean="0"/>
              <a:t>2025-03-05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AE01B1A-FD5C-CC1F-2699-31B990E78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5EE2A8D-85B4-19CD-8942-9E2D2939E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A022-F4B4-4A49-966E-5770AA5463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1720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E1FCD794-9D00-B7F6-4264-A0D0BE087E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9195ACC-AED4-26A2-E332-614131E3D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9897C07-3401-092A-1E50-8E7C7ED01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68E-DCD0-4223-AA37-CF1383BA8C1C}" type="datetimeFigureOut">
              <a:rPr lang="sv-SE" smtClean="0"/>
              <a:t>2025-03-05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A8117B1-8FDE-D682-F9B3-04127D5D0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0D79982-E633-B793-411A-22CA9A96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A022-F4B4-4A49-966E-5770AA5463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2392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kapare och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Skapare och datum</a:t>
            </a:r>
          </a:p>
        </p:txBody>
      </p:sp>
      <p:sp>
        <p:nvSpPr>
          <p:cNvPr id="12" name="Presentationstitel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Presentations­titel</a:t>
            </a:r>
          </a:p>
        </p:txBody>
      </p:sp>
      <p:sp>
        <p:nvSpPr>
          <p:cNvPr id="13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Presentations­undertitel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47327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CC050A-7EAD-3C8C-E3A5-E4213C87D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8990E5E-C9D4-A9B3-E8A1-A3485DAA9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51A5028-4AB2-E63B-EEF3-4CC5C687E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68E-DCD0-4223-AA37-CF1383BA8C1C}" type="datetimeFigureOut">
              <a:rPr lang="sv-SE" smtClean="0"/>
              <a:t>2025-03-05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00D5D22-310E-C55E-A7C5-BB17C233A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2C61800-8803-D156-143C-69A278A22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A022-F4B4-4A49-966E-5770AA5463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000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613A21-819E-B4E6-BACF-A3BF79817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49DA648-249D-F0AF-751B-74A07004A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F60E2BD-CED9-4BAC-6A52-8F1876339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68E-DCD0-4223-AA37-CF1383BA8C1C}" type="datetimeFigureOut">
              <a:rPr lang="sv-SE" smtClean="0"/>
              <a:t>2025-03-05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F14F21B-C992-788B-01E9-DA8D51DA9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E5DE107-7191-1201-91A4-2826FC3A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A022-F4B4-4A49-966E-5770AA5463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1539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82CB2-DCA9-8CFE-64CA-063854F2A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1B94B1F-7A25-2283-E671-B1F5E42113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C8B105E-1A03-3247-846E-C7601643B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E694881-FD7E-D982-3443-4FD3041B0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68E-DCD0-4223-AA37-CF1383BA8C1C}" type="datetimeFigureOut">
              <a:rPr lang="sv-SE" smtClean="0"/>
              <a:t>2025-03-05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D6472F9-08FB-5646-017B-DA95868F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F9FA139-92D4-ADFF-62CE-69D24A2B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A022-F4B4-4A49-966E-5770AA5463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173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07B5B6-3593-1D77-016C-603554544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B4C088A-33F0-BB12-7D26-56B5CEF3F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5D7D1BB-DDFA-BEE0-66F8-52AB457CF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8774322-0C0C-AEAF-6540-0A19BDAAC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5B74E63-14A5-06C5-50CF-AA77DBC57F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CF97107-1817-6FAA-AC47-A912D7BDE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68E-DCD0-4223-AA37-CF1383BA8C1C}" type="datetimeFigureOut">
              <a:rPr lang="sv-SE" smtClean="0"/>
              <a:t>2025-03-05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C9436E4-D39D-75F9-1CD6-9A6AE0883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4D67EEE8-C2B0-3438-4B49-35D58F7B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A022-F4B4-4A49-966E-5770AA5463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13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F95647-88BE-00CB-EC7D-FEDFFD604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AE57DDC-8CC2-1877-F175-8427B8772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68E-DCD0-4223-AA37-CF1383BA8C1C}" type="datetimeFigureOut">
              <a:rPr lang="sv-SE" smtClean="0"/>
              <a:t>2025-03-05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C630F8E-17A4-8DE7-8015-E6C77DC2C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170062F-ED26-EF60-7FB5-1AC7012FD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A022-F4B4-4A49-966E-5770AA5463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178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914C653-999C-9574-352C-31EDAC028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68E-DCD0-4223-AA37-CF1383BA8C1C}" type="datetimeFigureOut">
              <a:rPr lang="sv-SE" smtClean="0"/>
              <a:t>2025-03-05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4734ACF-3F5C-3DB3-339C-83442479D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CA5F4CC-14FE-5E28-B750-C09A8F59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A022-F4B4-4A49-966E-5770AA5463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020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AEBB4B-E24E-D59C-16F4-0432D6433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B605BD-42D5-761B-3B78-1C822B971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63B1266-8FF4-9173-F760-0595FAC95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19A47AB-CF1D-44AE-E164-B6B6E82C8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68E-DCD0-4223-AA37-CF1383BA8C1C}" type="datetimeFigureOut">
              <a:rPr lang="sv-SE" smtClean="0"/>
              <a:t>2025-03-05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F6287E8-289B-C02A-BE59-E15A5D14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EF6CA71-378E-1396-59E9-3C29A514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A022-F4B4-4A49-966E-5770AA5463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5893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F37294-4E9A-69E7-B4C2-F22ED21DF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E2F4932-B900-7605-C428-DB280CD1B2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9F151E5-869F-0CD9-D654-B94B79ED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CA8B9FF-6FA7-1F16-C1CF-A4134B7B7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768E-DCD0-4223-AA37-CF1383BA8C1C}" type="datetimeFigureOut">
              <a:rPr lang="sv-SE" smtClean="0"/>
              <a:t>2025-03-05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4B96106-289B-B8ED-8185-0A6DC92ED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37DEB65-271B-518B-A2C1-DE11D5CA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A022-F4B4-4A49-966E-5770AA5463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5426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F665661-7B2F-155E-302B-E54FB966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1B07E11-024D-99FD-05C8-1833AC255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A9A3620-6190-A62E-0055-1E784CF686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C9768E-DCD0-4223-AA37-CF1383BA8C1C}" type="datetimeFigureOut">
              <a:rPr lang="sv-SE" smtClean="0"/>
              <a:t>2025-03-05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56A46E0-F876-3125-F946-44AD47633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178F1FB-F039-65CB-5492-349BE0DBC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BA022-F4B4-4A49-966E-5770AA5463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504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98F7B24-CE14-9A34-48F5-DF6A86475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8C12104-843A-45C9-C000-F29CEAA333BA}"/>
              </a:ext>
            </a:extLst>
          </p:cNvPr>
          <p:cNvSpPr txBox="1"/>
          <p:nvPr/>
        </p:nvSpPr>
        <p:spPr>
          <a:xfrm>
            <a:off x="1731695" y="1031333"/>
            <a:ext cx="8858046" cy="9358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4500" b="1" dirty="0" err="1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KommunikationsBron</a:t>
            </a:r>
            <a:endParaRPr lang="sv-SE" sz="4500" b="1" dirty="0">
              <a:effectLst/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1D13A4FF-C05F-BBDD-7166-79C0414D476A}"/>
              </a:ext>
            </a:extLst>
          </p:cNvPr>
          <p:cNvSpPr txBox="1"/>
          <p:nvPr/>
        </p:nvSpPr>
        <p:spPr>
          <a:xfrm>
            <a:off x="4254097" y="5525311"/>
            <a:ext cx="3813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>
                <a:latin typeface="Lato Light" panose="020F0302020204030203" pitchFamily="34" charset="0"/>
              </a:rPr>
              <a:t>Mini workshop 2</a:t>
            </a:r>
          </a:p>
        </p:txBody>
      </p:sp>
    </p:spTree>
    <p:extLst>
      <p:ext uri="{BB962C8B-B14F-4D97-AF65-F5344CB8AC3E}">
        <p14:creationId xmlns:p14="http://schemas.microsoft.com/office/powerpoint/2010/main" val="332626338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ACC3C-0A0F-0F45-46A5-30175F32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Enzoway_logo_black.ai" descr="Enzoway_logo_black.ai">
            <a:extLst>
              <a:ext uri="{FF2B5EF4-FFF2-40B4-BE49-F238E27FC236}">
                <a16:creationId xmlns:a16="http://schemas.microsoft.com/office/drawing/2014/main" id="{6AC96226-B582-9BC6-B6B3-6401082D1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39" y="5722750"/>
            <a:ext cx="1418647" cy="712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4866DF7-B1AF-9DEE-3C31-A61932D20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4" y="243564"/>
            <a:ext cx="11534632" cy="6370872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D93FC49-D049-429D-0F5B-8D0A7F6B8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49" y="243564"/>
            <a:ext cx="11534632" cy="637087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47AA7183-2FA4-D877-F938-C75D938F0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408" y="5646550"/>
            <a:ext cx="1417443" cy="71024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3557AAA7-22BF-4F8A-F4BB-2791D4749464}"/>
              </a:ext>
            </a:extLst>
          </p:cNvPr>
          <p:cNvSpPr txBox="1"/>
          <p:nvPr/>
        </p:nvSpPr>
        <p:spPr>
          <a:xfrm>
            <a:off x="3027338" y="1707603"/>
            <a:ext cx="133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latin typeface="Lato Light" panose="020F0302020204030203" pitchFamily="34" charset="0"/>
              </a:rPr>
              <a:t>Uppgift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8A379FB-5F2C-16C6-E555-78A946E4CE97}"/>
              </a:ext>
            </a:extLst>
          </p:cNvPr>
          <p:cNvSpPr txBox="1"/>
          <p:nvPr/>
        </p:nvSpPr>
        <p:spPr>
          <a:xfrm>
            <a:off x="3027338" y="2757716"/>
            <a:ext cx="6137324" cy="1355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Hur har det gått med </a:t>
            </a:r>
            <a:r>
              <a:rPr lang="sv-SE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uppgiften</a:t>
            </a: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b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800" kern="100" dirty="0">
              <a:effectLst/>
              <a:latin typeface="Lato Light" panose="020F030202020403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Hur </a:t>
            </a:r>
            <a:r>
              <a:rPr lang="sv-SE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upplever vi att det har</a:t>
            </a: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gått med det Störningsmoment vi beslutat oss för att minska/eliminera? </a:t>
            </a:r>
          </a:p>
        </p:txBody>
      </p:sp>
    </p:spTree>
    <p:extLst>
      <p:ext uri="{BB962C8B-B14F-4D97-AF65-F5344CB8AC3E}">
        <p14:creationId xmlns:p14="http://schemas.microsoft.com/office/powerpoint/2010/main" val="1572611813"/>
      </p:ext>
    </p:extLst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8111B-7A80-7E69-FE63-9B206D1EF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Enzoway_logo_black.ai" descr="Enzoway_logo_black.ai">
            <a:extLst>
              <a:ext uri="{FF2B5EF4-FFF2-40B4-BE49-F238E27FC236}">
                <a16:creationId xmlns:a16="http://schemas.microsoft.com/office/drawing/2014/main" id="{06CB7ACE-0257-11AF-C94A-967E9DE9E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39" y="5722750"/>
            <a:ext cx="1418647" cy="712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0DC2078-550E-39F1-82D9-40284AFBC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4" y="243564"/>
            <a:ext cx="11534632" cy="6370872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61851665-90E8-E1A4-3719-A6B467AB8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60" y="210291"/>
            <a:ext cx="11534632" cy="637087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3F112976-6EB9-103C-499D-32667C95A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408" y="5646550"/>
            <a:ext cx="1417443" cy="710246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C11ED096-02D7-21DD-4C95-60FBF8D00791}"/>
              </a:ext>
            </a:extLst>
          </p:cNvPr>
          <p:cNvSpPr txBox="1"/>
          <p:nvPr/>
        </p:nvSpPr>
        <p:spPr>
          <a:xfrm>
            <a:off x="2325060" y="2631400"/>
            <a:ext cx="7234394" cy="355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b="1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 vill TILL….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b="1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 vill Bort Ifrån…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kern="100" dirty="0" err="1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Störningsmomentet</a:t>
            </a: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vi kom överens om att minska/eliminera </a:t>
            </a:r>
            <a:r>
              <a:rPr lang="sv-SE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var</a:t>
            </a: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…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Vad, ska göras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Hur, det ska vi göra genom att….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Varför, ska vi göra det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Vem, ska göra det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När, ska det göras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Nyttan vi kommer uppleva med </a:t>
            </a:r>
            <a:r>
              <a:rPr lang="sv-SE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att eliminera detta Störningsmoment är…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42FC6A9-4C0D-C42E-8774-F1995E1C79A6}"/>
              </a:ext>
            </a:extLst>
          </p:cNvPr>
          <p:cNvSpPr txBox="1"/>
          <p:nvPr/>
        </p:nvSpPr>
        <p:spPr>
          <a:xfrm>
            <a:off x="2325060" y="1210336"/>
            <a:ext cx="6094378" cy="454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400" b="1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Förra workshoppen</a:t>
            </a:r>
            <a:endParaRPr lang="sv-SE" sz="2400" b="1" kern="100" dirty="0">
              <a:effectLst/>
              <a:latin typeface="Lato Light" panose="020F030202020403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705FDBD-A2A6-24AA-F0A8-C3423E86A710}"/>
              </a:ext>
            </a:extLst>
          </p:cNvPr>
          <p:cNvSpPr txBox="1"/>
          <p:nvPr/>
        </p:nvSpPr>
        <p:spPr>
          <a:xfrm>
            <a:off x="2325060" y="1963348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Hur har det gått med </a:t>
            </a:r>
            <a:r>
              <a:rPr lang="sv-SE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uppgiften</a:t>
            </a: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17480290"/>
      </p:ext>
    </p:extLst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F29D1026-245A-3587-79F0-0139A40A9747}"/>
              </a:ext>
            </a:extLst>
          </p:cNvPr>
          <p:cNvSpPr txBox="1"/>
          <p:nvPr/>
        </p:nvSpPr>
        <p:spPr>
          <a:xfrm>
            <a:off x="1924322" y="1896893"/>
            <a:ext cx="1196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latin typeface="Lato Light" panose="020F0302020204030203" pitchFamily="34" charset="0"/>
              </a:rPr>
              <a:t>Övning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9C08621-E5E4-18A0-9F95-9F962E8597B7}"/>
              </a:ext>
            </a:extLst>
          </p:cNvPr>
          <p:cNvSpPr txBox="1"/>
          <p:nvPr/>
        </p:nvSpPr>
        <p:spPr>
          <a:xfrm>
            <a:off x="1924322" y="2791838"/>
            <a:ext cx="50681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Lato Light" panose="020F0302020204030203" pitchFamily="34" charset="0"/>
              </a:rPr>
              <a:t>Titta på filmen</a:t>
            </a:r>
            <a:br>
              <a:rPr lang="sv-SE" dirty="0">
                <a:latin typeface="Lato Light" panose="020F0302020204030203" pitchFamily="34" charset="0"/>
              </a:rPr>
            </a:br>
            <a:endParaRPr lang="sv-SE" dirty="0">
              <a:latin typeface="Lato Light" panose="020F03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Lato Light" panose="020F0302020204030203" pitchFamily="34" charset="0"/>
              </a:rPr>
              <a:t>Jobba och diskutera antingen 2 och 2 eller individuellt och fyll i avsnittet om slussen </a:t>
            </a:r>
          </a:p>
          <a:p>
            <a:endParaRPr lang="sv-SE" dirty="0">
              <a:latin typeface="Lato Light" panose="020F03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Lato Light" panose="020F0302020204030203" pitchFamily="34" charset="0"/>
              </a:rPr>
              <a:t>Därefter, dela era tankar i hela teamet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film1_sv_1324x1080 (1080p)">
            <a:hlinkClick r:id="" action="ppaction://media"/>
            <a:extLst>
              <a:ext uri="{FF2B5EF4-FFF2-40B4-BE49-F238E27FC236}">
                <a16:creationId xmlns:a16="http://schemas.microsoft.com/office/drawing/2014/main" id="{3DE31A05-9342-FA19-78CC-D6422EDAD0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2432" y="1007755"/>
            <a:ext cx="4683732" cy="382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9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3584C-B477-C22D-5624-B59E22F8E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Enzoway_logo_black.ai" descr="Enzoway_logo_black.ai">
            <a:extLst>
              <a:ext uri="{FF2B5EF4-FFF2-40B4-BE49-F238E27FC236}">
                <a16:creationId xmlns:a16="http://schemas.microsoft.com/office/drawing/2014/main" id="{2BBCF62A-0A44-5483-221A-F9BF4331A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39" y="5722750"/>
            <a:ext cx="1418647" cy="712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81EA431-DBC7-BF9B-43F3-E1B6AEA0C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4" y="243564"/>
            <a:ext cx="11534632" cy="6370872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77D8C951-D6D8-D4BD-CC8A-D0111F489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84" y="319764"/>
            <a:ext cx="11534632" cy="637087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44E51FA-A200-831D-CD50-BE2D5F857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408" y="5646550"/>
            <a:ext cx="1417443" cy="71024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50F749EE-D717-7107-5E1E-7D4177AC7E4D}"/>
              </a:ext>
            </a:extLst>
          </p:cNvPr>
          <p:cNvSpPr txBox="1"/>
          <p:nvPr/>
        </p:nvSpPr>
        <p:spPr>
          <a:xfrm>
            <a:off x="2099636" y="1899098"/>
            <a:ext cx="8129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Idag ska vi titta in lite mer på den privata sidan. Fyll i avsnittet om slussen.</a:t>
            </a: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D1C7E91-1DA5-05C4-92C0-32EE3087411B}"/>
              </a:ext>
            </a:extLst>
          </p:cNvPr>
          <p:cNvSpPr txBox="1"/>
          <p:nvPr/>
        </p:nvSpPr>
        <p:spPr>
          <a:xfrm>
            <a:off x="5135728" y="1006726"/>
            <a:ext cx="617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Modell Slussen</a:t>
            </a:r>
            <a:endParaRPr lang="sv-SE" sz="240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C2AC763-D5D8-8CEB-B6DC-E408DCAC4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071" y="2645884"/>
            <a:ext cx="4305714" cy="240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D1F32C43-B3E6-98CF-A417-BD04DEA26FE4}"/>
              </a:ext>
            </a:extLst>
          </p:cNvPr>
          <p:cNvSpPr txBox="1"/>
          <p:nvPr/>
        </p:nvSpPr>
        <p:spPr>
          <a:xfrm>
            <a:off x="2099636" y="2487232"/>
            <a:ext cx="39494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latin typeface="Lato Light" panose="020F0302020204030203" pitchFamily="34" charset="0"/>
              </a:rPr>
              <a:t>Till: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Lato Light" panose="020F0302020204030203" pitchFamily="34" charset="0"/>
              </a:rPr>
              <a:t>Jag är tacksam och glad över…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Lato Light" panose="020F0302020204030203" pitchFamily="34" charset="0"/>
              </a:rPr>
              <a:t>Jag vill Till….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Lato Light" panose="020F0302020204030203" pitchFamily="34" charset="0"/>
              </a:rPr>
              <a:t>Jag vill känna känslan av…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Lato Light" panose="020F0302020204030203" pitchFamily="34" charset="0"/>
              </a:rPr>
              <a:t>Jag vill ha mer av…… i mitt liv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Lato Light" panose="020F0302020204030203" pitchFamily="34" charset="0"/>
              </a:rPr>
              <a:t>Idag ska jag stärka min mentala ryggrad genom att….</a:t>
            </a:r>
          </a:p>
          <a:p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D54F625-FA2E-2E74-0642-66618B6E8336}"/>
              </a:ext>
            </a:extLst>
          </p:cNvPr>
          <p:cNvSpPr txBox="1"/>
          <p:nvPr/>
        </p:nvSpPr>
        <p:spPr>
          <a:xfrm>
            <a:off x="2099636" y="4795556"/>
            <a:ext cx="3949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latin typeface="Lato Light" panose="020F0302020204030203" pitchFamily="34" charset="0"/>
              </a:rPr>
              <a:t>Bort Ifrån: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Lato Light" panose="020F0302020204030203" pitchFamily="34" charset="0"/>
              </a:rPr>
              <a:t>Jag vill Bort Ifrån…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Lato Light" panose="020F0302020204030203" pitchFamily="34" charset="0"/>
              </a:rPr>
              <a:t>Jag vill inte känna känslan av…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Lato Light" panose="020F0302020204030203" pitchFamily="34" charset="0"/>
              </a:rPr>
              <a:t>Jag vill ha mindre av…… i mitt liv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Lato Light" panose="020F0302020204030203" pitchFamily="34" charset="0"/>
              </a:rPr>
              <a:t>Jag ångrar att….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2235417"/>
      </p:ext>
    </p:extLst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1C46B-0C80-9875-F6A4-393BB4824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Enzoway_logo_black.ai" descr="Enzoway_logo_black.ai">
            <a:extLst>
              <a:ext uri="{FF2B5EF4-FFF2-40B4-BE49-F238E27FC236}">
                <a16:creationId xmlns:a16="http://schemas.microsoft.com/office/drawing/2014/main" id="{A3285EED-167D-FF5F-E9FD-A420C83C6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39" y="5722750"/>
            <a:ext cx="1418647" cy="712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EEF4E89-2947-91A5-B208-2EE2C68C3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4" y="243564"/>
            <a:ext cx="11534632" cy="6370872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8E8C3D0B-7D62-9A0A-D6C9-F097F62EC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69" y="243564"/>
            <a:ext cx="11534632" cy="637087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8CF055BF-F35E-F454-B9CF-D2D635A16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408" y="5646550"/>
            <a:ext cx="1417443" cy="71024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8FA7A18-1E1B-DDB0-80C1-60714FC37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7862" y="395955"/>
            <a:ext cx="3905454" cy="2205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EBC65340-26D1-FB2E-DB2D-D3D499A2C349}"/>
              </a:ext>
            </a:extLst>
          </p:cNvPr>
          <p:cNvSpPr txBox="1"/>
          <p:nvPr/>
        </p:nvSpPr>
        <p:spPr>
          <a:xfrm>
            <a:off x="1297919" y="2895227"/>
            <a:ext cx="11031166" cy="363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 bättre </a:t>
            </a:r>
            <a:r>
              <a:rPr lang="sv-SE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jag</a:t>
            </a: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hanterar </a:t>
            </a:r>
            <a:r>
              <a:rPr lang="sv-SE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</a:t>
            </a: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sv-SE" sz="1800" b="1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störningsmoment</a:t>
            </a: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desto framgångsrikare blir </a:t>
            </a:r>
            <a:r>
              <a:rPr lang="sv-SE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jag</a:t>
            </a: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2462B89-28E2-DB7E-9884-71C8A3C28CC9}"/>
              </a:ext>
            </a:extLst>
          </p:cNvPr>
          <p:cNvSpPr txBox="1"/>
          <p:nvPr/>
        </p:nvSpPr>
        <p:spPr>
          <a:xfrm>
            <a:off x="1297919" y="1218621"/>
            <a:ext cx="25988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Modell Ekvationen</a:t>
            </a:r>
            <a:endParaRPr lang="sv-SE" sz="2400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60343BC-BDA5-38DC-B3C0-4E83C4971F74}"/>
              </a:ext>
            </a:extLst>
          </p:cNvPr>
          <p:cNvSpPr txBox="1"/>
          <p:nvPr/>
        </p:nvSpPr>
        <p:spPr>
          <a:xfrm>
            <a:off x="1297919" y="1859237"/>
            <a:ext cx="5279687" cy="363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Resultat = Prestation +  Process – </a:t>
            </a:r>
            <a:r>
              <a:rPr lang="sv-SE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Störningsmoment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5CC7D7E-BE31-C374-4D0B-8A3F1FAD44BE}"/>
              </a:ext>
            </a:extLst>
          </p:cNvPr>
          <p:cNvSpPr txBox="1"/>
          <p:nvPr/>
        </p:nvSpPr>
        <p:spPr>
          <a:xfrm>
            <a:off x="1297919" y="3598956"/>
            <a:ext cx="62013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dirty="0">
              <a:latin typeface="Lato Light" panose="020F03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Lato Light" panose="020F0302020204030203" pitchFamily="34" charset="0"/>
              </a:rPr>
              <a:t>Jobba antingen 2 och 2 eller individuellt och fyll i avsnittet om Enzoekvationen</a:t>
            </a:r>
          </a:p>
          <a:p>
            <a:endParaRPr lang="sv-SE" dirty="0">
              <a:latin typeface="Lato Light" panose="020F03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Lato Light" panose="020F0302020204030203" pitchFamily="34" charset="0"/>
              </a:rPr>
              <a:t>Därefter, dela era tankar i hela teamet</a:t>
            </a:r>
          </a:p>
        </p:txBody>
      </p:sp>
    </p:spTree>
    <p:extLst>
      <p:ext uri="{BB962C8B-B14F-4D97-AF65-F5344CB8AC3E}">
        <p14:creationId xmlns:p14="http://schemas.microsoft.com/office/powerpoint/2010/main" val="957661976"/>
      </p:ext>
    </p:extLst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B41E2-8F13-5E09-7C31-BCE815B72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Enzoway_logo_black.ai" descr="Enzoway_logo_black.ai">
            <a:extLst>
              <a:ext uri="{FF2B5EF4-FFF2-40B4-BE49-F238E27FC236}">
                <a16:creationId xmlns:a16="http://schemas.microsoft.com/office/drawing/2014/main" id="{F449BE95-36B3-13BC-5784-F10C2D9AE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39" y="5722750"/>
            <a:ext cx="1418647" cy="712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0F3C9FA1-5420-A260-63AA-5C1A332EF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4" y="243564"/>
            <a:ext cx="11534632" cy="6370872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6F00382A-30A3-8B44-7060-5F2E57C0F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84" y="319764"/>
            <a:ext cx="11534632" cy="637087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EB92545-6D11-0E90-9255-F12A4DD52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408" y="5646550"/>
            <a:ext cx="1417443" cy="710246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08C9CAB2-2B84-FCD3-7F27-8BA791E60DA9}"/>
              </a:ext>
            </a:extLst>
          </p:cNvPr>
          <p:cNvSpPr txBox="1"/>
          <p:nvPr/>
        </p:nvSpPr>
        <p:spPr>
          <a:xfrm>
            <a:off x="2347595" y="1380863"/>
            <a:ext cx="7496809" cy="4248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Identifiera ett </a:t>
            </a:r>
            <a:r>
              <a:rPr lang="sv-SE" b="1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Störningsmoment privat</a:t>
            </a:r>
            <a:r>
              <a:rPr lang="sv-SE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som hindrar dig från att vara fullt ut fokuserad och engagerad på jobbet och </a:t>
            </a: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som hindrar </a:t>
            </a:r>
            <a:r>
              <a:rPr lang="sv-SE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dig</a:t>
            </a: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från att komma dit du vill Till.  </a:t>
            </a:r>
            <a:br>
              <a:rPr lang="sv-SE" sz="1800" b="1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b="1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kern="100" dirty="0" err="1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Störningsmomenten</a:t>
            </a: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finner </a:t>
            </a:r>
            <a:r>
              <a:rPr lang="sv-SE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</a:t>
            </a: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brytpunkten mellan vad du vill; ”Till” respektive vad du vill; ”Bort ifrån”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dirty="0">
              <a:effectLst/>
              <a:latin typeface="Lato Light" panose="020F030202020403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Utforska, reflektera kring </a:t>
            </a:r>
            <a:r>
              <a:rPr lang="sv-SE" sz="1800" dirty="0" err="1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Störningsmomentet</a:t>
            </a:r>
            <a:r>
              <a:rPr lang="sv-SE" sz="18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vad kan det vara värt att minska/eliminera detta störningsmoment, vilken nytta skulle det göra för dig?</a:t>
            </a:r>
            <a:br>
              <a:rPr lang="sv-SE" sz="18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800" dirty="0">
              <a:effectLst/>
              <a:latin typeface="Lato Light" panose="020F030202020403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Hur specifikt tar du dig an det här </a:t>
            </a:r>
            <a:r>
              <a:rPr lang="sv-SE" sz="1800" kern="100" dirty="0" err="1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Störningsmomentet</a:t>
            </a: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genom det lilla stegets kraft?</a:t>
            </a:r>
            <a:b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800" kern="100" dirty="0">
              <a:effectLst/>
              <a:latin typeface="Lato Light" panose="020F030202020403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När gör du det?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7909600"/>
      </p:ext>
    </p:extLst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6D7F-2C38-1CCE-47A9-CD6FC2E96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Enzoway_logo_black.ai" descr="Enzoway_logo_black.ai">
            <a:extLst>
              <a:ext uri="{FF2B5EF4-FFF2-40B4-BE49-F238E27FC236}">
                <a16:creationId xmlns:a16="http://schemas.microsoft.com/office/drawing/2014/main" id="{B73041FC-1066-62F9-415C-4CF8F3F0D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39" y="5722750"/>
            <a:ext cx="1418647" cy="712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636953DE-7B15-774B-2205-B6E84C7B2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4" y="243564"/>
            <a:ext cx="11534632" cy="6370872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9FE72DCB-9B3C-69FB-C56F-A6B9F97C7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84" y="319764"/>
            <a:ext cx="11534632" cy="637087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535D2A1B-A4A2-2DD5-286F-84F5EC6CF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408" y="5646550"/>
            <a:ext cx="1417443" cy="71024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5E601057-2CE0-6723-65B5-05B0300382AA}"/>
              </a:ext>
            </a:extLst>
          </p:cNvPr>
          <p:cNvSpPr txBox="1"/>
          <p:nvPr/>
        </p:nvSpPr>
        <p:spPr>
          <a:xfrm>
            <a:off x="2837916" y="1551186"/>
            <a:ext cx="7701874" cy="3512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400" b="1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Uppgift till nästa workshop</a:t>
            </a:r>
            <a:r>
              <a:rPr lang="sv-SE" sz="2400" b="1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Fundera och reflektera över Till och Bort Ifrån, vad finns det mer för störningsmoment som du skulle behöva minska eller eliminera i ditt privatliv</a:t>
            </a:r>
            <a:r>
              <a:rPr lang="sv-SE" kern="100" dirty="0"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Läs novellen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000" b="1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Referenserfarenhet:</a:t>
            </a:r>
            <a:endParaRPr lang="sv-SE" sz="1800" b="1" kern="100" dirty="0">
              <a:effectLst/>
              <a:latin typeface="Lato Light" panose="020F030202020403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000" kern="100" dirty="0">
                <a:effectLst/>
                <a:latin typeface="Lato Light" panose="020F03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Skriv några rader om din upplevelse och hur det gått</a:t>
            </a:r>
            <a:endParaRPr lang="sv-SE" sz="1800" kern="100" dirty="0">
              <a:effectLst/>
              <a:latin typeface="Lato Light" panose="020F030202020403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277284"/>
      </p:ext>
    </p:extLst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11006</TotalTime>
  <Words>405</Words>
  <Application>Microsoft Office PowerPoint</Application>
  <PresentationFormat>Bredbild</PresentationFormat>
  <Paragraphs>53</Paragraphs>
  <Slides>8</Slides>
  <Notes>0</Notes>
  <HiddenSlides>0</HiddenSlides>
  <MMClips>1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Lato</vt:lpstr>
      <vt:lpstr>Lato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carina</dc:creator>
  <cp:lastModifiedBy>carina</cp:lastModifiedBy>
  <cp:revision>45</cp:revision>
  <dcterms:created xsi:type="dcterms:W3CDTF">2024-08-05T08:46:40Z</dcterms:created>
  <dcterms:modified xsi:type="dcterms:W3CDTF">2025-03-05T13:20:24Z</dcterms:modified>
</cp:coreProperties>
</file>